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6" r:id="rId2"/>
    <p:sldId id="311" r:id="rId3"/>
    <p:sldId id="312" r:id="rId4"/>
    <p:sldId id="257" r:id="rId5"/>
    <p:sldId id="283" r:id="rId6"/>
    <p:sldId id="275" r:id="rId7"/>
    <p:sldId id="267" r:id="rId8"/>
    <p:sldId id="266" r:id="rId9"/>
    <p:sldId id="284" r:id="rId10"/>
    <p:sldId id="299" r:id="rId11"/>
    <p:sldId id="293" r:id="rId12"/>
    <p:sldId id="294" r:id="rId13"/>
    <p:sldId id="305" r:id="rId14"/>
    <p:sldId id="306" r:id="rId15"/>
    <p:sldId id="269" r:id="rId16"/>
    <p:sldId id="285" r:id="rId17"/>
    <p:sldId id="288" r:id="rId18"/>
    <p:sldId id="289" r:id="rId19"/>
    <p:sldId id="295" r:id="rId20"/>
    <p:sldId id="300" r:id="rId21"/>
    <p:sldId id="296" r:id="rId22"/>
    <p:sldId id="258" r:id="rId23"/>
    <p:sldId id="310" r:id="rId24"/>
    <p:sldId id="290" r:id="rId25"/>
    <p:sldId id="308" r:id="rId26"/>
    <p:sldId id="291" r:id="rId27"/>
    <p:sldId id="309" r:id="rId28"/>
    <p:sldId id="292" r:id="rId29"/>
    <p:sldId id="297" r:id="rId30"/>
    <p:sldId id="301" r:id="rId31"/>
    <p:sldId id="302" r:id="rId32"/>
    <p:sldId id="265" r:id="rId33"/>
    <p:sldId id="298" r:id="rId34"/>
    <p:sldId id="304" r:id="rId35"/>
    <p:sldId id="303" r:id="rId36"/>
    <p:sldId id="264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606" autoAdjust="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BD1DF-D6F1-460F-AF6D-AAA165CA1912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B34BA-A471-41D7-B447-8515348C80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486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BD1DF-D6F1-460F-AF6D-AAA165CA1912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B34BA-A471-41D7-B447-8515348C80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9663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BD1DF-D6F1-460F-AF6D-AAA165CA1912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B34BA-A471-41D7-B447-8515348C80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031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BD1DF-D6F1-460F-AF6D-AAA165CA1912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B34BA-A471-41D7-B447-8515348C80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28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BD1DF-D6F1-460F-AF6D-AAA165CA1912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B34BA-A471-41D7-B447-8515348C80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648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BD1DF-D6F1-460F-AF6D-AAA165CA1912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B34BA-A471-41D7-B447-8515348C80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711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BD1DF-D6F1-460F-AF6D-AAA165CA1912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B34BA-A471-41D7-B447-8515348C80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209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BD1DF-D6F1-460F-AF6D-AAA165CA1912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B34BA-A471-41D7-B447-8515348C80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70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BD1DF-D6F1-460F-AF6D-AAA165CA1912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B34BA-A471-41D7-B447-8515348C80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993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BD1DF-D6F1-460F-AF6D-AAA165CA1912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B34BA-A471-41D7-B447-8515348C80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23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BD1DF-D6F1-460F-AF6D-AAA165CA1912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B34BA-A471-41D7-B447-8515348C80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978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1BD1DF-D6F1-460F-AF6D-AAA165CA1912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EB34BA-A471-41D7-B447-8515348C80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5370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olokolchik116.ru/pochem.php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фоны - эксп\фон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76056" y="1903591"/>
            <a:ext cx="3600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Makc\Desktop\937592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564904"/>
            <a:ext cx="5705724" cy="3417491"/>
          </a:xfrm>
          <a:prstGeom prst="rect">
            <a:avLst/>
          </a:prstGeom>
          <a:noFill/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052736"/>
            <a:ext cx="6426200" cy="1328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5867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фоны - эксп\фон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\Desktop\фоны - эксп\фон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Пользователь\Desktop\ДЛЯ ПРЕЗЕН\IMG-20190118-WA00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092" y="1340768"/>
            <a:ext cx="3737876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ользователь\Desktop\ДЛЯ ПРЕЗЕН\IMG-20190118-WA002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340768"/>
            <a:ext cx="4024064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240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фоны - эксп\фон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Пользователь\Desktop\ДЛЯ ПРЕЗЕН\IMG-20190118-WA002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3744416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Пользователь\Desktop\ДЛЯ ПРЕЗЕН\IMG-20190118-WA002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40768"/>
            <a:ext cx="3886200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6463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фоны - эксп\фон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Пользователь\Desktop\ДЛЯ ПРЕЗЕН\IMG-20190118-WA00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829103"/>
            <a:ext cx="8064896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1996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фоны - эксп\фон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C:\Users\Пользователь\Desktop\ДЛЯ ПРЕЗЕН\IMG_20190118_14554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80980"/>
            <a:ext cx="3816424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Пользователь\Desktop\ДЛЯ ПРЕЗЕН\IMG_20190118_1456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268760"/>
            <a:ext cx="3960440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508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фоны - эксп\фон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C:\Users\Пользователь\Desktop\ДЛЯ ПРЕЗЕН\IMG_20190118_14553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08720"/>
            <a:ext cx="3744416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Пользователь\Desktop\ДЛЯ ПРЕЗЕН\IMG_20190118_14553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050" y="860082"/>
            <a:ext cx="3795886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340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фоны - эксп\фон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Лента лицом вниз 5"/>
          <p:cNvSpPr/>
          <p:nvPr/>
        </p:nvSpPr>
        <p:spPr>
          <a:xfrm>
            <a:off x="821160" y="584447"/>
            <a:ext cx="6912768" cy="720080"/>
          </a:xfrm>
          <a:prstGeom prst="ribbon">
            <a:avLst>
              <a:gd name="adj1" fmla="val 28425"/>
              <a:gd name="adj2" fmla="val 47840"/>
            </a:avLst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МУЗЕЙ </a:t>
            </a:r>
          </a:p>
          <a:p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«ИГРУШЕК»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Пользователь\Desktop\IMG_20190118_144213 - коп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00808"/>
            <a:ext cx="3384376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Пользователь\Desktop\ДЛЯ ПРЕЗЕН\IMG_20190118_14434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716119"/>
            <a:ext cx="3528392" cy="3698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664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фоны - эксп\фон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Пользователь\Desktop\ДЛЯ ПРЕЗЕН\IMG_20190118_1444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3672408" cy="385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Пользователь\Desktop\ДЛЯ ПРЕЗЕН\IMG_20190118_14440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507617"/>
            <a:ext cx="3672408" cy="3807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2585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фоны - эксп\фон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Пользователь\Desktop\ДЛЯ ПРЕЗЕН\IMG_20190118_1444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03187"/>
            <a:ext cx="3744416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Пользователь\Desktop\ДЛЯ ПРЕЗЕН\IMG_20190118_14443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7007" y="1484784"/>
            <a:ext cx="3744416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7982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фоны - эксп\фон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Пользователь\Desktop\ДЛЯ ПРЕЗЕН\IMG_20190118_14445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3816424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Пользователь\Desktop\ДЛЯ ПРЕЗЕН\IMG_20190118_14453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412776"/>
            <a:ext cx="3672408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056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фоны - эксп\фон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46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Пользователь\Desktop\ДЛЯ ПРЕЗЕН\IMG-20190118-WA003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8760"/>
            <a:ext cx="3600400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ользователь\Desktop\ДЛЯ ПРЕЗЕН\IMG-20190118-WA003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286985"/>
            <a:ext cx="3744416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629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фоны - эксп\фон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76056" y="1903591"/>
            <a:ext cx="3600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C:\Users\Пользователь\Desktop\ДЛЯ ПРЕЗЕН\IMG-20181225-WA00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836712"/>
            <a:ext cx="8136904" cy="5175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77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фоны - эксп\фон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Пользователь\Desktop\ДЛЯ ПРЕЗЕН\IMG-20190118-WA00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8760"/>
            <a:ext cx="3600400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Пользователь\Desktop\ДЛЯ ПРЕЗЕН\IMG-20190118-WA003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8760"/>
            <a:ext cx="3600400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Пользователь\Desktop\ДЛЯ ПРЕЗЕН\IMG-20190118-WA003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5938" y="1314694"/>
            <a:ext cx="3960440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818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фоны - эксп\фон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6537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Пользователь\Desktop\ДЛЯ ПРЕЗЕН\IMG-20190118-WA003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447709"/>
            <a:ext cx="3814192" cy="3698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Пользователь\Desktop\ДЛЯ ПРЕЗЕН\IMG-20190118-WA003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447709"/>
            <a:ext cx="3825951" cy="3698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283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фоны - эксп\фон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Лента лицом вниз 3"/>
          <p:cNvSpPr/>
          <p:nvPr/>
        </p:nvSpPr>
        <p:spPr>
          <a:xfrm>
            <a:off x="1253208" y="692696"/>
            <a:ext cx="6048672" cy="648072"/>
          </a:xfrm>
          <a:prstGeom prst="ribbon">
            <a:avLst>
              <a:gd name="adj1" fmla="val 28425"/>
              <a:gd name="adj2" fmla="val 47840"/>
            </a:avLst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МУЗЕЙ    «ЭКОЛОГИЧЕСКИЙ»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735218" y="3637185"/>
            <a:ext cx="3354493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52400" y="440323"/>
            <a:ext cx="24878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•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692679"/>
            <a:ext cx="3816424" cy="4104456"/>
          </a:xfrm>
          <a:prstGeom prst="rect">
            <a:avLst/>
          </a:prstGeom>
        </p:spPr>
      </p:pic>
      <p:pic>
        <p:nvPicPr>
          <p:cNvPr id="12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360" y="1692679"/>
            <a:ext cx="3735895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68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фоны - эксп\фон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C:\Users\Пользователь\Desktop\ДЛЯ ПРЕЗЕН\IMG_20190118_14554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8760"/>
            <a:ext cx="3384376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dmin\Desktop\фоны - эксп\фон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C:\Users\Пользователь\Desktop\ДЛЯ ПРЕЗЕН\IMG_20190118_14470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83" y="1412776"/>
            <a:ext cx="3837594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Пользователь\Desktop\ДЛЯ ПРЕЗЕН\IMG_20190118_14474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433380"/>
            <a:ext cx="3744416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6463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фоны - эксп\фон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5809" y="1124744"/>
            <a:ext cx="2835315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063" y="1124744"/>
            <a:ext cx="4613983" cy="2405059"/>
          </a:xfrm>
          <a:prstGeom prst="rect">
            <a:avLst/>
          </a:prstGeom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063" y="3645025"/>
            <a:ext cx="4613983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497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фоны - эксп\фон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C:\Users\Пользователь\Desktop\ДЛЯ ПРЕЗЕН\IMG_20190118_14554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8760"/>
            <a:ext cx="3384376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dmin\Desktop\фоны - эксп\фон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C:\Users\Пользователь\Desktop\ДЛЯ ПРЕЗЕН\IMG_20190118_14475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25" y="1060376"/>
            <a:ext cx="3816424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C:\Users\Пользователь\Desktop\ДЛЯ ПРЕЗЕН\IMG_20190118_14483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052736"/>
            <a:ext cx="3579862" cy="3888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6463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фоны - эксп\фон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13" descr="DSC07868.JPG"/>
          <p:cNvPicPr>
            <a:picLocks noChangeArrowheads="1"/>
          </p:cNvPicPr>
          <p:nvPr/>
        </p:nvPicPr>
        <p:blipFill>
          <a:blip r:embed="rId3" cstate="print"/>
          <a:srcRect t="-359" r="-163" b="-584"/>
          <a:stretch>
            <a:fillRect/>
          </a:stretch>
        </p:blipFill>
        <p:spPr bwMode="auto">
          <a:xfrm>
            <a:off x="611560" y="1340768"/>
            <a:ext cx="3672407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84785"/>
            <a:ext cx="3744416" cy="4104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309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фоны - эксп\фон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C:\Users\Пользователь\Desktop\ДЛЯ ПРЕЗЕН\IMG_20190118_14554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8760"/>
            <a:ext cx="3384376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dmin\Desktop\фоны - эксп\фон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C:\Users\Пользователь\Desktop\ДЛЯ ПРЕЗЕН\IMG_20190118_14483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60" y="1052736"/>
            <a:ext cx="4084240" cy="36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C:\Users\Пользователь\Desktop\ДЛЯ ПРЕЗЕН\IMG_20190118_14481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052736"/>
            <a:ext cx="3507854" cy="36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6463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фоны - эксп\фон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96752"/>
            <a:ext cx="3528392" cy="4248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232755"/>
            <a:ext cx="3600400" cy="4212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413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фоны - эксп\фон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Пользователь\Desktop\ДЛЯ ПРЕЗЕН\IMG-20190118-WA00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8760"/>
            <a:ext cx="3744416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Пользователь\Desktop\ДЛЯ ПРЕЗЕН\IMG-20190118-WA000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95191"/>
            <a:ext cx="4032448" cy="3862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7611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фоны - эксп\фон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76056" y="1903591"/>
            <a:ext cx="3600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C:\Users\Пользователь\Desktop\ДЛЯ ПРЕЗЕН\IMG_20190121_1246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34867"/>
            <a:ext cx="3312368" cy="1405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9" name="Picture 3" descr="C:\Users\Пользователь\Desktop\ДЛЯ ПРЕЗЕН\IMG_20190121_1247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634867"/>
            <a:ext cx="3240360" cy="1405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C:\Users\Пользователь\Desktop\ДЛЯ ПРЕЗЕН\IMG_20190121_12452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42145"/>
            <a:ext cx="3312368" cy="150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1" name="Picture 5" descr="C:\Users\Пользователь\Desktop\ДЛЯ ПРЕЗЕН\IMG_20190121_12454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242145"/>
            <a:ext cx="3240360" cy="150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C:\Users\Пользователь\Desktop\ДЛЯ ПРЕЗЕН\IMG_20190121_12483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11" y="3918170"/>
            <a:ext cx="3312368" cy="1599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3" name="Picture 7" descr="C:\Users\Пользователь\Desktop\ДЛЯ ПРЕЗЕН\IMG_20190121_12485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0363" y="3923075"/>
            <a:ext cx="3237981" cy="1594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4936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фоны - эксп\фон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570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Пользователь\Desktop\ДЛЯ ПРЕЗЕН\IMG-20190118-WA00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24" y="1268760"/>
            <a:ext cx="3702852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Пользователь\Desktop\ДЛЯ ПРЕЗЕН\IMG-20190118-WA00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261922"/>
            <a:ext cx="3888432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226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фоны - эксп\фон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719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Пользователь\Desktop\ДЛЯ ПРЕЗЕН\IMG-20190118-WA00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655" y="1124744"/>
            <a:ext cx="7800769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342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фоны - эксп\фон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Лента лицом вниз 6"/>
          <p:cNvSpPr/>
          <p:nvPr/>
        </p:nvSpPr>
        <p:spPr>
          <a:xfrm>
            <a:off x="899592" y="553591"/>
            <a:ext cx="6912768" cy="612305"/>
          </a:xfrm>
          <a:prstGeom prst="ribbon">
            <a:avLst>
              <a:gd name="adj1" fmla="val 17843"/>
              <a:gd name="adj2" fmla="val 47840"/>
            </a:avLst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МАСТЕРСКАЯ 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«ВОЛШЕБНОЕ ТЕСТО»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Пользователь\Desktop\ДЛЯ ПРЕЗЕН\IMG-20190118-WA00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136374"/>
            <a:ext cx="5976664" cy="5215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664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фоны - эксп\фон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Пользователь\Desktop\ДЛЯ ПРЕЗЕН\IMG-20190118-WA00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3816424" cy="400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Пользователь\Desktop\ДЛЯ ПРЕЗЕН\IMG-20190118-WA001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12776"/>
            <a:ext cx="3960440" cy="400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14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фоны - эксп\фон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Пользователь\Desktop\ДЛЯ ПРЕЗЕН\IMG-20190118-WA00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8760"/>
            <a:ext cx="3796680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Пользователь\Desktop\ДЛЯ ПРЕЗЕН\IMG-20190118-WA000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610" y="1226808"/>
            <a:ext cx="4016838" cy="4290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5583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фоны - эксп\фон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Users\Пользователь\Desktop\ДЛЯ ПРЕЗЕН\IMG-20190118-WA00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32756"/>
            <a:ext cx="3744416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Пользователь\Desktop\ДЛЯ ПРЕЗЕН\IMG-20190118-WA000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447" y="1206147"/>
            <a:ext cx="3807773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987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фоны - эксп\фон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Лента лицом вниз 8"/>
          <p:cNvSpPr/>
          <p:nvPr/>
        </p:nvSpPr>
        <p:spPr>
          <a:xfrm>
            <a:off x="1187624" y="584445"/>
            <a:ext cx="6912768" cy="612305"/>
          </a:xfrm>
          <a:prstGeom prst="ribbon">
            <a:avLst>
              <a:gd name="adj1" fmla="val 17843"/>
              <a:gd name="adj2" fmla="val 47840"/>
            </a:avLst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</a:p>
        </p:txBody>
      </p:sp>
      <p:pic>
        <p:nvPicPr>
          <p:cNvPr id="17410" name="Picture 2" descr="C:\Users\Пользователь\Desktop\ДЛЯ ПРЕЗЕН\IMG_20190121_12473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340768"/>
            <a:ext cx="6768752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664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dmin\Desktop\фоны - эксп\dopuslugi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7317"/>
          </a:xfrm>
          <a:prstGeom prst="rect">
            <a:avLst/>
          </a:prstGeom>
          <a:ln w="2286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Круглая лента лицом вверх 3"/>
          <p:cNvSpPr/>
          <p:nvPr/>
        </p:nvSpPr>
        <p:spPr>
          <a:xfrm>
            <a:off x="1891814" y="1628800"/>
            <a:ext cx="5272474" cy="2952328"/>
          </a:xfrm>
          <a:prstGeom prst="ellipseRibbon2">
            <a:avLst>
              <a:gd name="adj1" fmla="val 19101"/>
              <a:gd name="adj2" fmla="val 50000"/>
              <a:gd name="adj3" fmla="val 125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День музея в детском саду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Курай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112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фоны - эксп\фон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3568" y="692696"/>
            <a:ext cx="5400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«Музей </a:t>
            </a:r>
            <a:r>
              <a:rPr lang="ru-RU" b="1" i="1" dirty="0"/>
              <a:t>– научное и научно-просветительское учреждение, осуществляющее комплектование, хранение и изучение памятников естественной истории, материальной и духовной культуры – первоисточников знаний о развитии природы и человеческого общества</a:t>
            </a:r>
            <a:r>
              <a:rPr lang="ru-RU" b="1" i="1" dirty="0" smtClean="0"/>
              <a:t>.»</a:t>
            </a:r>
          </a:p>
          <a:p>
            <a:endParaRPr lang="ru-RU" b="1" dirty="0"/>
          </a:p>
          <a:p>
            <a:r>
              <a:rPr lang="ru-RU" b="1" dirty="0"/>
              <a:t>                       Большой энциклопедический словарь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067944" y="4149080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/>
              <a:t>Душою красивы и очень добры,</a:t>
            </a:r>
            <a:br>
              <a:rPr lang="ru-RU" b="1" i="1" dirty="0"/>
            </a:br>
            <a:r>
              <a:rPr lang="ru-RU" b="1" i="1" dirty="0"/>
              <a:t>Талантом сильны и сердцем щедры. </a:t>
            </a:r>
            <a:br>
              <a:rPr lang="ru-RU" b="1" i="1" dirty="0"/>
            </a:br>
            <a:r>
              <a:rPr lang="ru-RU" b="1" i="1" dirty="0"/>
              <a:t>Все  наши идеи, мечты о прекрасном,</a:t>
            </a:r>
            <a:br>
              <a:rPr lang="ru-RU" b="1" i="1" dirty="0"/>
            </a:br>
            <a:r>
              <a:rPr lang="ru-RU" b="1" i="1" dirty="0"/>
              <a:t>Музеи, затеи не будут напрасны!</a:t>
            </a:r>
            <a:br>
              <a:rPr lang="ru-RU" b="1" i="1" dirty="0"/>
            </a:br>
            <a:r>
              <a:rPr lang="ru-RU" b="1" i="1" dirty="0"/>
              <a:t>Мы к детям дорогу сумели найти. </a:t>
            </a:r>
            <a:br>
              <a:rPr lang="ru-RU" b="1" i="1" dirty="0"/>
            </a:br>
            <a:r>
              <a:rPr lang="ru-RU" b="1" i="1" dirty="0"/>
              <a:t>И ждут Нас успехи на этом пути</a:t>
            </a:r>
          </a:p>
        </p:txBody>
      </p:sp>
      <p:pic>
        <p:nvPicPr>
          <p:cNvPr id="6" name="Рисунок 5" descr="Почемучки">
            <a:hlinkClick r:id="rId3"/>
          </p:cNvPr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104408" y="1381244"/>
            <a:ext cx="2343785" cy="2623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www.kolokolchik116.ru/images/groups/c09-32.gif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83568" y="3068960"/>
            <a:ext cx="2935605" cy="3286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73034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фоны - эксп\фон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00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Лента лицом вниз 3"/>
          <p:cNvSpPr/>
          <p:nvPr/>
        </p:nvSpPr>
        <p:spPr>
          <a:xfrm>
            <a:off x="1253208" y="507841"/>
            <a:ext cx="6048672" cy="432048"/>
          </a:xfrm>
          <a:prstGeom prst="ribbon">
            <a:avLst>
              <a:gd name="adj1" fmla="val 28425"/>
              <a:gd name="adj2" fmla="val 47840"/>
            </a:avLst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ЭТНОГРАФИЧЕСКИЙ  МУЗЕЙ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Пользователь\Desktop\ФОТО МУЗЕЙ\IMG_20190118_1454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80828"/>
            <a:ext cx="3312368" cy="313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80828"/>
            <a:ext cx="3672408" cy="3132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0802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фоны - эксп\фон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289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374" y="1412776"/>
            <a:ext cx="3440570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12776"/>
            <a:ext cx="3528392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664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фоны - эксп\фон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08720"/>
            <a:ext cx="4176463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980728"/>
            <a:ext cx="3384376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664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фоны - эксп\фон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\Desktop\фоны - эксп\фон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Пользователь\Desktop\ПРЕЗ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17639"/>
            <a:ext cx="3715994" cy="3527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Пользователь\Desktop\IMG_20190121_13482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794121"/>
            <a:ext cx="3860010" cy="3551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8145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770</TotalTime>
  <Words>72</Words>
  <Application>Microsoft Office PowerPoint</Application>
  <PresentationFormat>Экран (4:3)</PresentationFormat>
  <Paragraphs>16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Пользователь</cp:lastModifiedBy>
  <cp:revision>52</cp:revision>
  <dcterms:created xsi:type="dcterms:W3CDTF">2012-08-16T11:05:40Z</dcterms:created>
  <dcterms:modified xsi:type="dcterms:W3CDTF">2019-01-22T11:13:48Z</dcterms:modified>
</cp:coreProperties>
</file>